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5" r:id="rId4"/>
    <p:sldId id="264" r:id="rId5"/>
    <p:sldId id="268" r:id="rId6"/>
    <p:sldId id="267" r:id="rId7"/>
    <p:sldId id="269" r:id="rId8"/>
    <p:sldId id="266" r:id="rId9"/>
    <p:sldId id="270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141-B5BD-4ED0-B983-1585F94B6269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1C08-7E09-4FB1-96DD-EEF3961DE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141-B5BD-4ED0-B983-1585F94B6269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1C08-7E09-4FB1-96DD-EEF3961DE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141-B5BD-4ED0-B983-1585F94B6269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1C08-7E09-4FB1-96DD-EEF3961DE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141-B5BD-4ED0-B983-1585F94B6269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1C08-7E09-4FB1-96DD-EEF3961DE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141-B5BD-4ED0-B983-1585F94B6269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1C08-7E09-4FB1-96DD-EEF3961DE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141-B5BD-4ED0-B983-1585F94B6269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1C08-7E09-4FB1-96DD-EEF3961DE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141-B5BD-4ED0-B983-1585F94B6269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1C08-7E09-4FB1-96DD-EEF3961DE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141-B5BD-4ED0-B983-1585F94B6269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1C08-7E09-4FB1-96DD-EEF3961DE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141-B5BD-4ED0-B983-1585F94B6269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1C08-7E09-4FB1-96DD-EEF3961DE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141-B5BD-4ED0-B983-1585F94B6269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1C08-7E09-4FB1-96DD-EEF3961DE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141-B5BD-4ED0-B983-1585F94B6269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1C08-7E09-4FB1-96DD-EEF3961DE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5141-B5BD-4ED0-B983-1585F94B6269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01C08-7E09-4FB1-96DD-EEF3961DE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u="sng" smtClean="0"/>
              <a:t>Тема урока</a:t>
            </a:r>
            <a:r>
              <a:rPr lang="ru-RU" sz="4000" smtClean="0"/>
              <a:t>: </a:t>
            </a:r>
            <a:r>
              <a:rPr lang="ru-RU" sz="4000" b="1" smtClean="0"/>
              <a:t>«Творчество Агнии Львовны Барто»</a:t>
            </a:r>
            <a:br>
              <a:rPr lang="ru-RU" sz="4000" b="1" smtClean="0"/>
            </a:br>
            <a:endParaRPr lang="ru-RU" sz="4000" b="1" smtClean="0"/>
          </a:p>
        </p:txBody>
      </p:sp>
      <p:pic>
        <p:nvPicPr>
          <p:cNvPr id="2051" name="Picture 5" descr="б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43200"/>
            <a:ext cx="30353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7" descr="б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457200"/>
            <a:ext cx="1577975" cy="2438400"/>
          </a:xfrm>
          <a:noFill/>
        </p:spPr>
      </p:pic>
      <p:pic>
        <p:nvPicPr>
          <p:cNvPr id="2053" name="Picture 8" descr="б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83338" y="2590800"/>
            <a:ext cx="276066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9" descr="72b7b336100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2286000"/>
            <a:ext cx="34480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0" descr="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0625" y="457200"/>
            <a:ext cx="16033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5440378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0" y="0"/>
            <a:ext cx="4876800" cy="6858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r>
              <a:rPr lang="ru-RU" sz="3300" smtClean="0"/>
              <a:t>      Русская поэтесса Агния Львовна Барто родилась 4 февраля 1906 года в Москве в семье врача-ветеринара. </a:t>
            </a:r>
            <a:endParaRPr lang="ru-RU" smtClean="0"/>
          </a:p>
        </p:txBody>
      </p:sp>
      <p:pic>
        <p:nvPicPr>
          <p:cNvPr id="4099" name="Picture 5" descr="Агния Барто. Фотография, начало 1930-х гг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3400"/>
            <a:ext cx="40005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C:\Users\Мила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0"/>
            <a:ext cx="5357813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9" descr="б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 rot="827509">
            <a:off x="5867400" y="2590800"/>
            <a:ext cx="2857500" cy="3838575"/>
          </a:xfrm>
          <a:noFill/>
        </p:spPr>
      </p:pic>
      <p:pic>
        <p:nvPicPr>
          <p:cNvPr id="8196" name="Picture 10" descr="б3"/>
          <p:cNvPicPr>
            <a:picLocks noGrp="1" noChangeAspect="1" noChangeArrowheads="1"/>
          </p:cNvPicPr>
          <p:nvPr>
            <p:ph type="title"/>
          </p:nvPr>
        </p:nvPicPr>
        <p:blipFill>
          <a:blip r:embed="rId4"/>
          <a:srcRect/>
          <a:stretch>
            <a:fillRect/>
          </a:stretch>
        </p:blipFill>
        <p:spPr>
          <a:xfrm rot="20575575">
            <a:off x="685800" y="1066800"/>
            <a:ext cx="1995488" cy="3048000"/>
          </a:xfrm>
          <a:noFill/>
        </p:spPr>
      </p:pic>
      <p:sp>
        <p:nvSpPr>
          <p:cNvPr id="8197" name="Rectangle 11"/>
          <p:cNvSpPr>
            <a:spLocks noChangeArrowheads="1"/>
          </p:cNvSpPr>
          <p:nvPr/>
        </p:nvSpPr>
        <p:spPr bwMode="auto">
          <a:xfrm>
            <a:off x="228600" y="4397375"/>
            <a:ext cx="100187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/>
              <a:t>Ритм, рифмы, образы и сюжеты</a:t>
            </a:r>
          </a:p>
          <a:p>
            <a:r>
              <a:rPr lang="ru-RU" sz="2400" b="1" i="1"/>
              <a:t> этих стихов оказались близки </a:t>
            </a:r>
          </a:p>
          <a:p>
            <a:r>
              <a:rPr lang="ru-RU" sz="2400" b="1" i="1"/>
              <a:t>и понятны миллионам детей.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1219200" y="57150"/>
            <a:ext cx="44196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/>
              <a:t>В 1936 году  вышел  </a:t>
            </a:r>
          </a:p>
          <a:p>
            <a:r>
              <a:rPr lang="ru-RU" sz="3200"/>
              <a:t>в свет </a:t>
            </a:r>
          </a:p>
          <a:p>
            <a:r>
              <a:rPr lang="ru-RU" sz="3200"/>
              <a:t>сборник </a:t>
            </a:r>
          </a:p>
          <a:p>
            <a:r>
              <a:rPr lang="ru-RU" sz="3200"/>
              <a:t>для самых маленьких</a:t>
            </a:r>
          </a:p>
          <a:p>
            <a:r>
              <a:rPr lang="ru-RU" sz="3200"/>
              <a:t> «Игрушки»</a:t>
            </a:r>
            <a:r>
              <a:rPr lang="ru-RU"/>
              <a:t> </a:t>
            </a:r>
          </a:p>
        </p:txBody>
      </p:sp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609600"/>
            <a:ext cx="312737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90800"/>
            <a:ext cx="31527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0" y="274638"/>
            <a:ext cx="5257800" cy="12493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smtClean="0"/>
              <a:t/>
            </a:r>
            <a:br>
              <a:rPr lang="ru-RU" sz="2800" b="1" smtClean="0"/>
            </a:br>
            <a:r>
              <a:rPr lang="ru-RU" sz="2800" b="1" smtClean="0"/>
              <a:t/>
            </a:r>
            <a:br>
              <a:rPr lang="ru-RU" sz="2800" b="1" smtClean="0"/>
            </a:br>
            <a:r>
              <a:rPr lang="ru-RU" sz="2800" b="1" smtClean="0"/>
              <a:t>Мячик</a:t>
            </a:r>
            <a:br>
              <a:rPr lang="ru-RU" sz="2800" b="1" smtClean="0"/>
            </a:br>
            <a:r>
              <a:rPr lang="ru-RU" sz="2800" smtClean="0"/>
              <a:t>Наша Таня громко плачет:</a:t>
            </a:r>
            <a:br>
              <a:rPr lang="ru-RU" sz="2800" smtClean="0"/>
            </a:br>
            <a:r>
              <a:rPr lang="ru-RU" sz="2800" smtClean="0"/>
              <a:t>Уронила в речку мячик.</a:t>
            </a:r>
            <a:br>
              <a:rPr lang="ru-RU" sz="2800" smtClean="0"/>
            </a:br>
            <a:r>
              <a:rPr lang="ru-RU" sz="2800" smtClean="0"/>
              <a:t>- Тише, Танечка, не плачь:</a:t>
            </a:r>
            <a:br>
              <a:rPr lang="ru-RU" sz="2800" smtClean="0"/>
            </a:br>
            <a:r>
              <a:rPr lang="ru-RU" sz="2800" smtClean="0"/>
              <a:t>Не утонет в речке мяч.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48000"/>
            <a:ext cx="6019800" cy="30781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/>
              <a:t>                      Лошадка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 Я люблю свою лошадку,</a:t>
            </a:r>
            <a:br>
              <a:rPr lang="ru-RU" smtClean="0"/>
            </a:br>
            <a:r>
              <a:rPr lang="ru-RU" smtClean="0"/>
              <a:t>Причешу ей шёрстку гладко,</a:t>
            </a:r>
            <a:br>
              <a:rPr lang="ru-RU" smtClean="0"/>
            </a:br>
            <a:r>
              <a:rPr lang="ru-RU" smtClean="0"/>
              <a:t>Гребешком приглажу хвостик</a:t>
            </a:r>
            <a:br>
              <a:rPr lang="ru-RU" smtClean="0"/>
            </a:br>
            <a:r>
              <a:rPr lang="ru-RU" smtClean="0"/>
              <a:t>И верхом поеду в гости.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0"/>
            <a:ext cx="2819400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895600"/>
            <a:ext cx="2971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239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/>
              <a:t>Бычок</a:t>
            </a:r>
            <a:br>
              <a:rPr lang="ru-RU" sz="3200" b="1" smtClean="0"/>
            </a:br>
            <a:r>
              <a:rPr lang="ru-RU" sz="3200" smtClean="0"/>
              <a:t>Идёт бычок, качается,</a:t>
            </a:r>
            <a:br>
              <a:rPr lang="ru-RU" sz="3200" smtClean="0"/>
            </a:br>
            <a:r>
              <a:rPr lang="ru-RU" sz="3200" smtClean="0"/>
              <a:t>Вздыхает на ходу:</a:t>
            </a:r>
            <a:br>
              <a:rPr lang="ru-RU" sz="3200" smtClean="0"/>
            </a:br>
            <a:r>
              <a:rPr lang="ru-RU" sz="3200" smtClean="0"/>
              <a:t>- Ох, доска кончается,</a:t>
            </a:r>
            <a:br>
              <a:rPr lang="ru-RU" sz="3200" smtClean="0"/>
            </a:br>
            <a:r>
              <a:rPr lang="ru-RU" sz="3200" smtClean="0"/>
              <a:t>Сейчас я упаду!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9400" y="3352800"/>
            <a:ext cx="5562600" cy="3230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/>
              <a:t>      Зайка</a:t>
            </a:r>
          </a:p>
          <a:p>
            <a:pPr eaLnBrk="1" hangingPunct="1">
              <a:buFontTx/>
              <a:buNone/>
            </a:pPr>
            <a:r>
              <a:rPr lang="ru-RU" sz="2800" smtClean="0"/>
              <a:t>   Зайку бросила хозяйка -</a:t>
            </a:r>
            <a:br>
              <a:rPr lang="ru-RU" sz="2800" smtClean="0"/>
            </a:br>
            <a:r>
              <a:rPr lang="ru-RU" sz="2800" smtClean="0"/>
              <a:t>Под дождём остался зайка.</a:t>
            </a:r>
            <a:br>
              <a:rPr lang="ru-RU" sz="2800" smtClean="0"/>
            </a:br>
            <a:r>
              <a:rPr lang="ru-RU" sz="2800" smtClean="0"/>
              <a:t>Со скамейки слезть не мог,</a:t>
            </a:r>
            <a:br>
              <a:rPr lang="ru-RU" sz="2800" smtClean="0"/>
            </a:br>
            <a:r>
              <a:rPr lang="ru-RU" sz="2800" smtClean="0"/>
              <a:t>Весь до ниточки промок.</a:t>
            </a:r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0"/>
            <a:ext cx="26670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581400"/>
            <a:ext cx="3048000" cy="23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Стихи Агнии Барто простые, легко запоминающиеся. </a:t>
            </a:r>
            <a:br>
              <a:rPr lang="ru-RU" sz="2800" smtClean="0"/>
            </a:br>
            <a:r>
              <a:rPr lang="ru-RU" sz="2800" smtClean="0"/>
              <a:t>Не зря Ю.А.Гагарин брал их с собой в космос.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40005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447800"/>
            <a:ext cx="20955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8500" y="1524000"/>
            <a:ext cx="209550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1200" y="3886200"/>
            <a:ext cx="17113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latin typeface="Comic Sans MS" pitchFamily="66" charset="0"/>
              </a:rPr>
              <a:t>А</a:t>
            </a:r>
            <a:r>
              <a:rPr lang="ru-RU" sz="3200" smtClean="0"/>
              <a:t>г</a:t>
            </a:r>
            <a:r>
              <a:rPr lang="ru-RU" sz="3200" smtClean="0">
                <a:latin typeface="Comic Sans MS" pitchFamily="66" charset="0"/>
              </a:rPr>
              <a:t>ния Барто </a:t>
            </a:r>
            <a:r>
              <a:rPr lang="ru-RU" sz="3200" smtClean="0">
                <a:solidFill>
                  <a:srgbClr val="A50021"/>
                </a:solidFill>
                <a:latin typeface="Comic Sans MS" pitchFamily="66" charset="0"/>
              </a:rPr>
              <a:t>работала над сценариями </a:t>
            </a:r>
            <a:br>
              <a:rPr lang="ru-RU" sz="3200" smtClean="0">
                <a:solidFill>
                  <a:srgbClr val="A50021"/>
                </a:solidFill>
                <a:latin typeface="Comic Sans MS" pitchFamily="66" charset="0"/>
              </a:rPr>
            </a:br>
            <a:r>
              <a:rPr lang="ru-RU" sz="3200" smtClean="0">
                <a:solidFill>
                  <a:schemeClr val="tx1"/>
                </a:solidFill>
                <a:latin typeface="Comic Sans MS" pitchFamily="66" charset="0"/>
              </a:rPr>
              <a:t>детских кинофильмов</a:t>
            </a:r>
            <a:r>
              <a:rPr lang="ru-RU" sz="3200" smtClean="0">
                <a:latin typeface="Comic Sans MS" pitchFamily="66" charset="0"/>
              </a:rPr>
              <a:t>.</a:t>
            </a:r>
            <a:endParaRPr lang="ru-RU" sz="4000" smtClean="0"/>
          </a:p>
        </p:txBody>
      </p:sp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88"/>
            <a:ext cx="217328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 descr="C:\Users\Мила\Desktop\Рисунок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2214563"/>
            <a:ext cx="2319337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9" descr="C:\Users\Мила\Desktop\Рисунок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43700" y="3390900"/>
            <a:ext cx="24003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2781300"/>
            <a:ext cx="2259012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6248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smtClean="0"/>
              <a:t> </a:t>
            </a:r>
            <a:r>
              <a:rPr lang="ru-RU" sz="4000" smtClean="0">
                <a:latin typeface="Monotype Corsiva" pitchFamily="66" charset="0"/>
              </a:rPr>
              <a:t>Стихи Агнии Львовны</a:t>
            </a:r>
            <a:r>
              <a:rPr lang="ru-RU" sz="4000" b="1" smtClean="0">
                <a:latin typeface="Monotype Corsiva" pitchFamily="66" charset="0"/>
              </a:rPr>
              <a:t> </a:t>
            </a:r>
            <a:r>
              <a:rPr lang="ru-RU" sz="4400" b="1" smtClean="0">
                <a:latin typeface="Monotype Corsiva" pitchFamily="66" charset="0"/>
              </a:rPr>
              <a:t>веселые</a:t>
            </a:r>
            <a:r>
              <a:rPr lang="ru-RU" sz="4000" smtClean="0">
                <a:latin typeface="Monotype Corsiva" pitchFamily="66" charset="0"/>
              </a:rPr>
              <a:t>, а заставляют задуматься всерьез о том, как себя вести, каким человеком расти, как беречь всё живое, как относится к младшим и старшим. Агнию Львовну огорчают грубость, лень, хвастовство. Стихи А.Л.Барто ведут нас из  детства во взрослую жизнь. Читайте произведения Агнии Львовны, учитесь  жить у её героев и  воспитывать свой характер.</a:t>
            </a:r>
            <a:r>
              <a:rPr lang="ru-RU" sz="2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156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Тема урока: «Творчество Агнии Львовны Барто» </vt:lpstr>
      <vt:lpstr>Слайд 2</vt:lpstr>
      <vt:lpstr>Слайд 3</vt:lpstr>
      <vt:lpstr>Слайд 4</vt:lpstr>
      <vt:lpstr>  Мячик Наша Таня громко плачет: Уронила в речку мячик. - Тише, Танечка, не плачь: Не утонет в речке мяч.</vt:lpstr>
      <vt:lpstr>   Бычок Идёт бычок, качается, Вздыхает на ходу: - Ох, доска кончается, Сейчас я упаду!</vt:lpstr>
      <vt:lpstr>Стихи Агнии Барто простые, легко запоминающиеся.  Не зря Ю.А.Гагарин брал их с собой в космос.</vt:lpstr>
      <vt:lpstr>Агния Барто работала над сценариями  детских кинофильмов.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«Творчество Агнии Львовны Барто»</dc:title>
  <dc:creator>пользователь</dc:creator>
  <cp:lastModifiedBy>пользователь</cp:lastModifiedBy>
  <cp:revision>3</cp:revision>
  <dcterms:created xsi:type="dcterms:W3CDTF">2023-02-20T17:43:31Z</dcterms:created>
  <dcterms:modified xsi:type="dcterms:W3CDTF">2023-02-26T16:49:51Z</dcterms:modified>
</cp:coreProperties>
</file>